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C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est\My%20Documents\Simi's%20Stuff\Technology%20Surv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est\My%20Documents\Simi's%20Stuff\Technology%20Surv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est\My%20Documents\Simi's%20Stuff\Technology%20Surve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est\My%20Documents\Simi's%20Stuff\Technology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Computers</a:t>
            </a:r>
            <a:r>
              <a:rPr lang="en-US" baseline="0"/>
              <a:t> Vs. Laptops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Sheet1!$A$3:$A$42</c:f>
              <c:strCache>
                <c:ptCount val="40"/>
                <c:pt idx="0">
                  <c:v>Ajay</c:v>
                </c:pt>
                <c:pt idx="1">
                  <c:v>Aadish</c:v>
                </c:pt>
                <c:pt idx="2">
                  <c:v>Abirami</c:v>
                </c:pt>
                <c:pt idx="3">
                  <c:v>Adil</c:v>
                </c:pt>
                <c:pt idx="4">
                  <c:v>Ali</c:v>
                </c:pt>
                <c:pt idx="5">
                  <c:v>Amandeep</c:v>
                </c:pt>
                <c:pt idx="6">
                  <c:v>Basant</c:v>
                </c:pt>
                <c:pt idx="7">
                  <c:v>Bhawandeep</c:v>
                </c:pt>
                <c:pt idx="8">
                  <c:v>Brinder</c:v>
                </c:pt>
                <c:pt idx="9">
                  <c:v>Cameron</c:v>
                </c:pt>
                <c:pt idx="10">
                  <c:v>Eklavya</c:v>
                </c:pt>
                <c:pt idx="11">
                  <c:v>Esteban</c:v>
                </c:pt>
                <c:pt idx="12">
                  <c:v>Gurbinder</c:v>
                </c:pt>
                <c:pt idx="13">
                  <c:v>Gurtej</c:v>
                </c:pt>
                <c:pt idx="14">
                  <c:v>Harleen</c:v>
                </c:pt>
                <c:pt idx="15">
                  <c:v>Harleen</c:v>
                </c:pt>
                <c:pt idx="16">
                  <c:v>Harmneet</c:v>
                </c:pt>
                <c:pt idx="17">
                  <c:v>Hina</c:v>
                </c:pt>
                <c:pt idx="18">
                  <c:v>Iquabal</c:v>
                </c:pt>
                <c:pt idx="19">
                  <c:v>Jay</c:v>
                </c:pt>
                <c:pt idx="20">
                  <c:v>Kavish</c:v>
                </c:pt>
                <c:pt idx="21">
                  <c:v>Kinesa</c:v>
                </c:pt>
                <c:pt idx="22">
                  <c:v>Komal</c:v>
                </c:pt>
                <c:pt idx="23">
                  <c:v>Manjot</c:v>
                </c:pt>
                <c:pt idx="24">
                  <c:v>Manpreet</c:v>
                </c:pt>
                <c:pt idx="25">
                  <c:v>Mr.Harrison</c:v>
                </c:pt>
                <c:pt idx="26">
                  <c:v>Myra</c:v>
                </c:pt>
                <c:pt idx="27">
                  <c:v>Nardeep</c:v>
                </c:pt>
                <c:pt idx="28">
                  <c:v>Navdeep</c:v>
                </c:pt>
                <c:pt idx="29">
                  <c:v>Paramvir</c:v>
                </c:pt>
                <c:pt idx="30">
                  <c:v>PraVin</c:v>
                </c:pt>
                <c:pt idx="31">
                  <c:v>Raman</c:v>
                </c:pt>
                <c:pt idx="32">
                  <c:v>Ravina</c:v>
                </c:pt>
                <c:pt idx="33">
                  <c:v>Savreet</c:v>
                </c:pt>
                <c:pt idx="34">
                  <c:v>Sharan</c:v>
                </c:pt>
                <c:pt idx="35">
                  <c:v>Shelly</c:v>
                </c:pt>
                <c:pt idx="36">
                  <c:v>Shivjot</c:v>
                </c:pt>
                <c:pt idx="37">
                  <c:v>Simi</c:v>
                </c:pt>
                <c:pt idx="38">
                  <c:v>Sinthuja</c:v>
                </c:pt>
                <c:pt idx="39">
                  <c:v>Sukhraj</c:v>
                </c:pt>
              </c:strCache>
            </c:strRef>
          </c:cat>
          <c:val>
            <c:numRef>
              <c:f>Sheet1!$D$3:$D$42</c:f>
              <c:numCache>
                <c:formatCode>General</c:formatCode>
                <c:ptCount val="4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5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Sheet1!$A$3:$A$42</c:f>
              <c:strCache>
                <c:ptCount val="40"/>
                <c:pt idx="0">
                  <c:v>Ajay</c:v>
                </c:pt>
                <c:pt idx="1">
                  <c:v>Aadish</c:v>
                </c:pt>
                <c:pt idx="2">
                  <c:v>Abirami</c:v>
                </c:pt>
                <c:pt idx="3">
                  <c:v>Adil</c:v>
                </c:pt>
                <c:pt idx="4">
                  <c:v>Ali</c:v>
                </c:pt>
                <c:pt idx="5">
                  <c:v>Amandeep</c:v>
                </c:pt>
                <c:pt idx="6">
                  <c:v>Basant</c:v>
                </c:pt>
                <c:pt idx="7">
                  <c:v>Bhawandeep</c:v>
                </c:pt>
                <c:pt idx="8">
                  <c:v>Brinder</c:v>
                </c:pt>
                <c:pt idx="9">
                  <c:v>Cameron</c:v>
                </c:pt>
                <c:pt idx="10">
                  <c:v>Eklavya</c:v>
                </c:pt>
                <c:pt idx="11">
                  <c:v>Esteban</c:v>
                </c:pt>
                <c:pt idx="12">
                  <c:v>Gurbinder</c:v>
                </c:pt>
                <c:pt idx="13">
                  <c:v>Gurtej</c:v>
                </c:pt>
                <c:pt idx="14">
                  <c:v>Harleen</c:v>
                </c:pt>
                <c:pt idx="15">
                  <c:v>Harleen</c:v>
                </c:pt>
                <c:pt idx="16">
                  <c:v>Harmneet</c:v>
                </c:pt>
                <c:pt idx="17">
                  <c:v>Hina</c:v>
                </c:pt>
                <c:pt idx="18">
                  <c:v>Iquabal</c:v>
                </c:pt>
                <c:pt idx="19">
                  <c:v>Jay</c:v>
                </c:pt>
                <c:pt idx="20">
                  <c:v>Kavish</c:v>
                </c:pt>
                <c:pt idx="21">
                  <c:v>Kinesa</c:v>
                </c:pt>
                <c:pt idx="22">
                  <c:v>Komal</c:v>
                </c:pt>
                <c:pt idx="23">
                  <c:v>Manjot</c:v>
                </c:pt>
                <c:pt idx="24">
                  <c:v>Manpreet</c:v>
                </c:pt>
                <c:pt idx="25">
                  <c:v>Mr.Harrison</c:v>
                </c:pt>
                <c:pt idx="26">
                  <c:v>Myra</c:v>
                </c:pt>
                <c:pt idx="27">
                  <c:v>Nardeep</c:v>
                </c:pt>
                <c:pt idx="28">
                  <c:v>Navdeep</c:v>
                </c:pt>
                <c:pt idx="29">
                  <c:v>Paramvir</c:v>
                </c:pt>
                <c:pt idx="30">
                  <c:v>PraVin</c:v>
                </c:pt>
                <c:pt idx="31">
                  <c:v>Raman</c:v>
                </c:pt>
                <c:pt idx="32">
                  <c:v>Ravina</c:v>
                </c:pt>
                <c:pt idx="33">
                  <c:v>Savreet</c:v>
                </c:pt>
                <c:pt idx="34">
                  <c:v>Sharan</c:v>
                </c:pt>
                <c:pt idx="35">
                  <c:v>Shelly</c:v>
                </c:pt>
                <c:pt idx="36">
                  <c:v>Shivjot</c:v>
                </c:pt>
                <c:pt idx="37">
                  <c:v>Simi</c:v>
                </c:pt>
                <c:pt idx="38">
                  <c:v>Sinthuja</c:v>
                </c:pt>
                <c:pt idx="39">
                  <c:v>Sukhraj</c:v>
                </c:pt>
              </c:strCache>
            </c:strRef>
          </c:cat>
          <c:val>
            <c:numRef>
              <c:f>Sheet1!$E$3:$E$42</c:f>
              <c:numCache>
                <c:formatCode>General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1</c:v>
                </c:pt>
                <c:pt idx="23">
                  <c:v>0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2</c:v>
                </c:pt>
                <c:pt idx="30">
                  <c:v>5</c:v>
                </c:pt>
                <c:pt idx="31">
                  <c:v>3</c:v>
                </c:pt>
                <c:pt idx="32">
                  <c:v>4</c:v>
                </c:pt>
                <c:pt idx="33">
                  <c:v>2</c:v>
                </c:pt>
                <c:pt idx="34">
                  <c:v>4</c:v>
                </c:pt>
                <c:pt idx="35">
                  <c:v>0</c:v>
                </c:pt>
                <c:pt idx="36">
                  <c:v>3</c:v>
                </c:pt>
                <c:pt idx="37">
                  <c:v>2</c:v>
                </c:pt>
                <c:pt idx="38">
                  <c:v>3</c:v>
                </c:pt>
                <c:pt idx="39">
                  <c:v>2</c:v>
                </c:pt>
              </c:numCache>
            </c:numRef>
          </c:val>
        </c:ser>
        <c:dLbls>
          <c:showVal val="1"/>
        </c:dLbls>
        <c:axId val="101777408"/>
        <c:axId val="102121472"/>
      </c:barChart>
      <c:catAx>
        <c:axId val="101777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Name</a:t>
                </a:r>
              </a:p>
            </c:rich>
          </c:tx>
          <c:layout/>
        </c:title>
        <c:tickLblPos val="nextTo"/>
        <c:crossAx val="102121472"/>
        <c:crosses val="autoZero"/>
        <c:auto val="1"/>
        <c:lblAlgn val="ctr"/>
        <c:lblOffset val="100"/>
      </c:catAx>
      <c:valAx>
        <c:axId val="10212147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#</a:t>
                </a:r>
              </a:p>
            </c:rich>
          </c:tx>
          <c:layout/>
        </c:title>
        <c:numFmt formatCode="General" sourceLinked="1"/>
        <c:tickLblPos val="nextTo"/>
        <c:crossAx val="1017774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SmartPhone</a:t>
            </a:r>
            <a:r>
              <a:rPr lang="en-US" baseline="0"/>
              <a:t> Vs. IPod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SmartPhone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t"/>
            <c:showVal val="1"/>
          </c:dLbls>
          <c:cat>
            <c:strRef>
              <c:f>Sheet3!$A$2:$A$41</c:f>
              <c:strCache>
                <c:ptCount val="40"/>
                <c:pt idx="0">
                  <c:v>Ajay</c:v>
                </c:pt>
                <c:pt idx="1">
                  <c:v>Aadish</c:v>
                </c:pt>
                <c:pt idx="2">
                  <c:v>Abirami</c:v>
                </c:pt>
                <c:pt idx="3">
                  <c:v>Adil</c:v>
                </c:pt>
                <c:pt idx="4">
                  <c:v>Ali</c:v>
                </c:pt>
                <c:pt idx="5">
                  <c:v>Amandeep</c:v>
                </c:pt>
                <c:pt idx="6">
                  <c:v>Basant</c:v>
                </c:pt>
                <c:pt idx="7">
                  <c:v>Bhawandeep</c:v>
                </c:pt>
                <c:pt idx="8">
                  <c:v>Brinder</c:v>
                </c:pt>
                <c:pt idx="9">
                  <c:v>Cameron</c:v>
                </c:pt>
                <c:pt idx="10">
                  <c:v>Eklavya</c:v>
                </c:pt>
                <c:pt idx="11">
                  <c:v>Esteban</c:v>
                </c:pt>
                <c:pt idx="12">
                  <c:v>Gurbinder</c:v>
                </c:pt>
                <c:pt idx="13">
                  <c:v>Gurtej</c:v>
                </c:pt>
                <c:pt idx="14">
                  <c:v>Harleen</c:v>
                </c:pt>
                <c:pt idx="15">
                  <c:v>Harleen</c:v>
                </c:pt>
                <c:pt idx="16">
                  <c:v>Harmneet</c:v>
                </c:pt>
                <c:pt idx="17">
                  <c:v>Hina</c:v>
                </c:pt>
                <c:pt idx="18">
                  <c:v>Iquabal</c:v>
                </c:pt>
                <c:pt idx="19">
                  <c:v>Jay</c:v>
                </c:pt>
                <c:pt idx="20">
                  <c:v>Kavish</c:v>
                </c:pt>
                <c:pt idx="21">
                  <c:v>Kinesa</c:v>
                </c:pt>
                <c:pt idx="22">
                  <c:v>Komal</c:v>
                </c:pt>
                <c:pt idx="23">
                  <c:v>Manjot</c:v>
                </c:pt>
                <c:pt idx="24">
                  <c:v>Manpreet</c:v>
                </c:pt>
                <c:pt idx="25">
                  <c:v>Mr.Harrison</c:v>
                </c:pt>
                <c:pt idx="26">
                  <c:v>Myra</c:v>
                </c:pt>
                <c:pt idx="27">
                  <c:v>Nardeep</c:v>
                </c:pt>
                <c:pt idx="28">
                  <c:v>Navdeep</c:v>
                </c:pt>
                <c:pt idx="29">
                  <c:v>Paramvir</c:v>
                </c:pt>
                <c:pt idx="30">
                  <c:v>PraVin</c:v>
                </c:pt>
                <c:pt idx="31">
                  <c:v>Raman</c:v>
                </c:pt>
                <c:pt idx="32">
                  <c:v>Ravina</c:v>
                </c:pt>
                <c:pt idx="33">
                  <c:v>Savreet</c:v>
                </c:pt>
                <c:pt idx="34">
                  <c:v>Sharan</c:v>
                </c:pt>
                <c:pt idx="35">
                  <c:v>Shelly</c:v>
                </c:pt>
                <c:pt idx="36">
                  <c:v>Shivjot</c:v>
                </c:pt>
                <c:pt idx="37">
                  <c:v>Simi</c:v>
                </c:pt>
                <c:pt idx="38">
                  <c:v>Sinthuja</c:v>
                </c:pt>
                <c:pt idx="39">
                  <c:v>Sukhraj</c:v>
                </c:pt>
              </c:strCache>
            </c:strRef>
          </c:cat>
          <c:val>
            <c:numRef>
              <c:f>Sheet3!$B$2:$B$41</c:f>
              <c:numCache>
                <c:formatCode>General</c:formatCode>
                <c:ptCount val="4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4</c:v>
                </c:pt>
                <c:pt idx="28">
                  <c:v>6</c:v>
                </c:pt>
                <c:pt idx="29">
                  <c:v>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IPod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</c:spPr>
          </c:marker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t"/>
            <c:showVal val="1"/>
          </c:dLbls>
          <c:cat>
            <c:strRef>
              <c:f>Sheet3!$A$2:$A$41</c:f>
              <c:strCache>
                <c:ptCount val="40"/>
                <c:pt idx="0">
                  <c:v>Ajay</c:v>
                </c:pt>
                <c:pt idx="1">
                  <c:v>Aadish</c:v>
                </c:pt>
                <c:pt idx="2">
                  <c:v>Abirami</c:v>
                </c:pt>
                <c:pt idx="3">
                  <c:v>Adil</c:v>
                </c:pt>
                <c:pt idx="4">
                  <c:v>Ali</c:v>
                </c:pt>
                <c:pt idx="5">
                  <c:v>Amandeep</c:v>
                </c:pt>
                <c:pt idx="6">
                  <c:v>Basant</c:v>
                </c:pt>
                <c:pt idx="7">
                  <c:v>Bhawandeep</c:v>
                </c:pt>
                <c:pt idx="8">
                  <c:v>Brinder</c:v>
                </c:pt>
                <c:pt idx="9">
                  <c:v>Cameron</c:v>
                </c:pt>
                <c:pt idx="10">
                  <c:v>Eklavya</c:v>
                </c:pt>
                <c:pt idx="11">
                  <c:v>Esteban</c:v>
                </c:pt>
                <c:pt idx="12">
                  <c:v>Gurbinder</c:v>
                </c:pt>
                <c:pt idx="13">
                  <c:v>Gurtej</c:v>
                </c:pt>
                <c:pt idx="14">
                  <c:v>Harleen</c:v>
                </c:pt>
                <c:pt idx="15">
                  <c:v>Harleen</c:v>
                </c:pt>
                <c:pt idx="16">
                  <c:v>Harmneet</c:v>
                </c:pt>
                <c:pt idx="17">
                  <c:v>Hina</c:v>
                </c:pt>
                <c:pt idx="18">
                  <c:v>Iquabal</c:v>
                </c:pt>
                <c:pt idx="19">
                  <c:v>Jay</c:v>
                </c:pt>
                <c:pt idx="20">
                  <c:v>Kavish</c:v>
                </c:pt>
                <c:pt idx="21">
                  <c:v>Kinesa</c:v>
                </c:pt>
                <c:pt idx="22">
                  <c:v>Komal</c:v>
                </c:pt>
                <c:pt idx="23">
                  <c:v>Manjot</c:v>
                </c:pt>
                <c:pt idx="24">
                  <c:v>Manpreet</c:v>
                </c:pt>
                <c:pt idx="25">
                  <c:v>Mr.Harrison</c:v>
                </c:pt>
                <c:pt idx="26">
                  <c:v>Myra</c:v>
                </c:pt>
                <c:pt idx="27">
                  <c:v>Nardeep</c:v>
                </c:pt>
                <c:pt idx="28">
                  <c:v>Navdeep</c:v>
                </c:pt>
                <c:pt idx="29">
                  <c:v>Paramvir</c:v>
                </c:pt>
                <c:pt idx="30">
                  <c:v>PraVin</c:v>
                </c:pt>
                <c:pt idx="31">
                  <c:v>Raman</c:v>
                </c:pt>
                <c:pt idx="32">
                  <c:v>Ravina</c:v>
                </c:pt>
                <c:pt idx="33">
                  <c:v>Savreet</c:v>
                </c:pt>
                <c:pt idx="34">
                  <c:v>Sharan</c:v>
                </c:pt>
                <c:pt idx="35">
                  <c:v>Shelly</c:v>
                </c:pt>
                <c:pt idx="36">
                  <c:v>Shivjot</c:v>
                </c:pt>
                <c:pt idx="37">
                  <c:v>Simi</c:v>
                </c:pt>
                <c:pt idx="38">
                  <c:v>Sinthuja</c:v>
                </c:pt>
                <c:pt idx="39">
                  <c:v>Sukhraj</c:v>
                </c:pt>
              </c:strCache>
            </c:strRef>
          </c:cat>
          <c:val>
            <c:numRef>
              <c:f>Sheet3!$C$2:$C$41</c:f>
              <c:numCache>
                <c:formatCode>General</c:formatCode>
                <c:ptCount val="4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4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2</c:v>
                </c:pt>
                <c:pt idx="33">
                  <c:v>3</c:v>
                </c:pt>
                <c:pt idx="34">
                  <c:v>2</c:v>
                </c:pt>
                <c:pt idx="35">
                  <c:v>0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2</c:v>
                </c:pt>
              </c:numCache>
            </c:numRef>
          </c:val>
        </c:ser>
        <c:dLbls>
          <c:showVal val="1"/>
        </c:dLbls>
        <c:marker val="1"/>
        <c:axId val="103062528"/>
        <c:axId val="105464192"/>
      </c:lineChart>
      <c:catAx>
        <c:axId val="103062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Name</a:t>
                </a:r>
              </a:p>
            </c:rich>
          </c:tx>
          <c:layout/>
        </c:title>
        <c:tickLblPos val="nextTo"/>
        <c:crossAx val="105464192"/>
        <c:crosses val="autoZero"/>
        <c:auto val="1"/>
        <c:lblAlgn val="ctr"/>
        <c:lblOffset val="100"/>
      </c:catAx>
      <c:valAx>
        <c:axId val="10546419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#</a:t>
                </a:r>
              </a:p>
            </c:rich>
          </c:tx>
          <c:layout/>
        </c:title>
        <c:numFmt formatCode="General" sourceLinked="1"/>
        <c:tickLblPos val="nextTo"/>
        <c:crossAx val="1030625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Number</a:t>
            </a:r>
            <a:r>
              <a:rPr lang="en-US" baseline="0"/>
              <a:t> of Devices in Our Class</a:t>
            </a:r>
            <a:endParaRPr lang="en-US"/>
          </a:p>
        </c:rich>
      </c:tx>
      <c:layout>
        <c:manualLayout>
          <c:xMode val="edge"/>
          <c:yMode val="edge"/>
          <c:x val="0.30836529790781947"/>
          <c:y val="2.0631846229387966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1.6994978756276563E-2"/>
          <c:y val="7.6470640511636892E-2"/>
          <c:w val="0.85435376197905699"/>
          <c:h val="0.89866088300112368"/>
        </c:manualLayout>
      </c:layout>
      <c:pie3DChart>
        <c:varyColors val="1"/>
        <c:ser>
          <c:idx val="0"/>
          <c:order val="0"/>
          <c:tx>
            <c:strRef>
              <c:f>Sheet4!$G$1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B73BD9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99FF33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rgbClr val="FF8E1D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rgbClr val="FF8E1D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rgbClr val="FF8E1D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20"/>
            <c:spPr>
              <a:solidFill>
                <a:srgbClr val="B73BD9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rgbClr val="B73BD9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rgbClr val="FFCCFF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Sheet4!$A$2:$A$25</c:f>
              <c:strCache>
                <c:ptCount val="24"/>
                <c:pt idx="0">
                  <c:v>Ajay</c:v>
                </c:pt>
                <c:pt idx="1">
                  <c:v>Aadish</c:v>
                </c:pt>
                <c:pt idx="2">
                  <c:v>Abirami</c:v>
                </c:pt>
                <c:pt idx="3">
                  <c:v>Adil</c:v>
                </c:pt>
                <c:pt idx="4">
                  <c:v>Amandeep</c:v>
                </c:pt>
                <c:pt idx="5">
                  <c:v>Basant</c:v>
                </c:pt>
                <c:pt idx="6">
                  <c:v>Cameron</c:v>
                </c:pt>
                <c:pt idx="7">
                  <c:v>Eklavya</c:v>
                </c:pt>
                <c:pt idx="8">
                  <c:v>Esteban</c:v>
                </c:pt>
                <c:pt idx="9">
                  <c:v>Gurbinder</c:v>
                </c:pt>
                <c:pt idx="10">
                  <c:v>Gurtej</c:v>
                </c:pt>
                <c:pt idx="11">
                  <c:v>Harleen</c:v>
                </c:pt>
                <c:pt idx="12">
                  <c:v>Iquabal</c:v>
                </c:pt>
                <c:pt idx="13">
                  <c:v>Jay</c:v>
                </c:pt>
                <c:pt idx="14">
                  <c:v>Kavish</c:v>
                </c:pt>
                <c:pt idx="15">
                  <c:v>Komal</c:v>
                </c:pt>
                <c:pt idx="16">
                  <c:v>Mr.Harrison</c:v>
                </c:pt>
                <c:pt idx="17">
                  <c:v>Nardeep</c:v>
                </c:pt>
                <c:pt idx="18">
                  <c:v>Paramvir</c:v>
                </c:pt>
                <c:pt idx="19">
                  <c:v>PraVin</c:v>
                </c:pt>
                <c:pt idx="20">
                  <c:v>Raman</c:v>
                </c:pt>
                <c:pt idx="21">
                  <c:v>Ravina</c:v>
                </c:pt>
                <c:pt idx="22">
                  <c:v>Shelly</c:v>
                </c:pt>
                <c:pt idx="23">
                  <c:v>Simi</c:v>
                </c:pt>
              </c:strCache>
            </c:strRef>
          </c:cat>
          <c:val>
            <c:numRef>
              <c:f>Sheet4!$G$2:$G$25</c:f>
              <c:numCache>
                <c:formatCode>General</c:formatCode>
                <c:ptCount val="24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10</c:v>
                </c:pt>
                <c:pt idx="10">
                  <c:v>1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10</c:v>
                </c:pt>
                <c:pt idx="15">
                  <c:v>6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7</c:v>
                </c:pt>
                <c:pt idx="20">
                  <c:v>8</c:v>
                </c:pt>
                <c:pt idx="21">
                  <c:v>8</c:v>
                </c:pt>
                <c:pt idx="22">
                  <c:v>2</c:v>
                </c:pt>
                <c:pt idx="23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 Number</a:t>
            </a:r>
            <a:r>
              <a:rPr lang="en-US" baseline="0"/>
              <a:t> of Devices 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Sheet5!$A$2</c:f>
              <c:strCache>
                <c:ptCount val="1"/>
                <c:pt idx="0">
                  <c:v>Total: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99FF33"/>
              </a:solidFill>
            </c:spPr>
          </c:dPt>
          <c:dPt>
            <c:idx val="4"/>
            <c:spPr>
              <a:solidFill>
                <a:srgbClr val="FF8E1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Sheet5!$B$1:$F$1</c:f>
              <c:strCache>
                <c:ptCount val="5"/>
                <c:pt idx="0">
                  <c:v>SmartPhone</c:v>
                </c:pt>
                <c:pt idx="1">
                  <c:v>IPod</c:v>
                </c:pt>
                <c:pt idx="2">
                  <c:v>Computer</c:v>
                </c:pt>
                <c:pt idx="3">
                  <c:v>Laptop</c:v>
                </c:pt>
                <c:pt idx="4">
                  <c:v>Tablet</c:v>
                </c:pt>
              </c:strCache>
            </c:strRef>
          </c:cat>
          <c:val>
            <c:numRef>
              <c:f>Sheet5!$B$2:$F$2</c:f>
              <c:numCache>
                <c:formatCode>General</c:formatCode>
                <c:ptCount val="5"/>
                <c:pt idx="0">
                  <c:v>42</c:v>
                </c:pt>
                <c:pt idx="1">
                  <c:v>51</c:v>
                </c:pt>
                <c:pt idx="2">
                  <c:v>53</c:v>
                </c:pt>
                <c:pt idx="3">
                  <c:v>75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axId val="118516736"/>
        <c:axId val="118561792"/>
      </c:barChart>
      <c:catAx>
        <c:axId val="118516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Device</a:t>
                </a:r>
              </a:p>
            </c:rich>
          </c:tx>
          <c:layout/>
        </c:title>
        <c:tickLblPos val="nextTo"/>
        <c:crossAx val="118561792"/>
        <c:crosses val="autoZero"/>
        <c:auto val="1"/>
        <c:lblAlgn val="ctr"/>
        <c:lblOffset val="100"/>
      </c:catAx>
      <c:valAx>
        <c:axId val="11856179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#</a:t>
                </a:r>
              </a:p>
            </c:rich>
          </c:tx>
          <c:layout/>
        </c:title>
        <c:numFmt formatCode="General" sourceLinked="1"/>
        <c:tickLblPos val="nextTo"/>
        <c:crossAx val="11851673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CDB3-F66F-4982-94EB-ECF83A1B0788}" type="datetimeFigureOut">
              <a:rPr lang="en-CA" smtClean="0"/>
              <a:t>26/10/2012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AF781-A659-4D4F-9CD6-12C9583DD6D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-228600" y="0"/>
            <a:ext cx="1292452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838200"/>
            <a:ext cx="5257800" cy="236220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How many </a:t>
            </a:r>
            <a:br>
              <a:rPr lang="en-C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technology devices do you </a:t>
            </a:r>
            <a:br>
              <a:rPr lang="en-C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have?</a:t>
            </a:r>
            <a:endParaRPr lang="en-CA" sz="4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nap ITC" pitchFamily="8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3352800" cy="1981200"/>
          </a:xfrm>
        </p:spPr>
        <p:txBody>
          <a:bodyPr>
            <a:noAutofit/>
          </a:bodyPr>
          <a:lstStyle/>
          <a:p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  <a:latin typeface="Snap ITC" pitchFamily="82" charset="0"/>
              </a:rPr>
              <a:t>By: Amandeep </a:t>
            </a:r>
          </a:p>
          <a:p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  <a:latin typeface="Snap ITC" pitchFamily="82" charset="0"/>
              </a:rPr>
              <a:t>and </a:t>
            </a:r>
          </a:p>
          <a:p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  <a:latin typeface="Snap ITC" pitchFamily="82" charset="0"/>
              </a:rPr>
              <a:t>Simi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rgbClr val="D61C29"/>
              </a:solidFill>
              <a:latin typeface="Snap ITC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1187">
            <a:off x="5139496" y="2590800"/>
            <a:ext cx="400450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-228600" y="0"/>
            <a:ext cx="1292452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0"/>
            <a:ext cx="6019800" cy="4876800"/>
          </a:xfrm>
        </p:spPr>
        <p:txBody>
          <a:bodyPr>
            <a:noAutofit/>
          </a:bodyPr>
          <a:lstStyle/>
          <a:p>
            <a:r>
              <a:rPr lang="en-CA" sz="7200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Thank you</a:t>
            </a:r>
            <a:br>
              <a:rPr lang="en-CA" sz="7200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7200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 for listening!</a:t>
            </a:r>
            <a:endParaRPr lang="en-CA" sz="7200" dirty="0">
              <a:ln w="5715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nap ITC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-228600" y="0"/>
            <a:ext cx="1292452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495800" cy="1981200"/>
          </a:xfrm>
        </p:spPr>
        <p:txBody>
          <a:bodyPr>
            <a:noAutofit/>
          </a:bodyPr>
          <a:lstStyle/>
          <a:p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Computers </a:t>
            </a:r>
            <a:b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Vs. </a:t>
            </a:r>
            <a:b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Laptops</a:t>
            </a:r>
            <a:endParaRPr lang="en-CA" sz="48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CA" sz="49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We chose this question because…</a:t>
            </a:r>
          </a:p>
          <a:p>
            <a:pPr lvl="1"/>
            <a:r>
              <a:rPr lang="en-CA" sz="49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Find out what was more popular</a:t>
            </a:r>
          </a:p>
          <a:p>
            <a:pPr lvl="1"/>
            <a:r>
              <a:rPr lang="en-CA" sz="49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How many laptops are owned</a:t>
            </a:r>
          </a:p>
          <a:p>
            <a:pPr lvl="1"/>
            <a:r>
              <a:rPr lang="en-CA" sz="49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How many computers are owned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-228600" y="0"/>
            <a:ext cx="1292452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SmartPhone</a:t>
            </a:r>
            <a:b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Vs.</a:t>
            </a:r>
            <a:b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</a:b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IPod</a:t>
            </a:r>
            <a:endParaRPr lang="en-CA" sz="48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44963"/>
          </a:xfrm>
        </p:spPr>
        <p:txBody>
          <a:bodyPr/>
          <a:lstStyle/>
          <a:p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We chose this question because…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How many people have SmartPhones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How many people have IPods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Which is more popular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1" y="0"/>
          <a:ext cx="89154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-228600" y="0"/>
            <a:ext cx="1292452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Number of Devices in Our </a:t>
            </a:r>
            <a:r>
              <a:rPr lang="en-CA" sz="48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C</a:t>
            </a: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lass</a:t>
            </a:r>
            <a:endParaRPr lang="en-CA" sz="48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We chose this question because…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Who has the most technology devices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Who has the least technology devices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What’s the common amount</a:t>
            </a:r>
            <a:endParaRPr lang="en-CA" sz="4200" b="1" dirty="0">
              <a:ln>
                <a:solidFill>
                  <a:sysClr val="windowText" lastClr="000000"/>
                </a:solidFill>
              </a:ln>
              <a:solidFill>
                <a:srgbClr val="D61C2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790575" y="0"/>
          <a:ext cx="9934575" cy="704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-228600" y="0"/>
            <a:ext cx="1292452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nap ITC" pitchFamily="82" charset="0"/>
              </a:rPr>
              <a:t>Total Number of Devices</a:t>
            </a:r>
            <a:endParaRPr lang="en-CA" sz="48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Snap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We chose this question because…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Which device is most popular</a:t>
            </a:r>
          </a:p>
          <a:p>
            <a:pPr lvl="1"/>
            <a:r>
              <a:rPr lang="en-CA" sz="4200" b="1" dirty="0" smtClean="0">
                <a:ln>
                  <a:solidFill>
                    <a:sysClr val="windowText" lastClr="000000"/>
                  </a:solidFill>
                </a:ln>
                <a:solidFill>
                  <a:srgbClr val="D61C29"/>
                </a:solidFill>
              </a:rPr>
              <a:t>Which device Is the least popular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many  technology devices do you  have?</vt:lpstr>
      <vt:lpstr>Computers  Vs.  Laptops</vt:lpstr>
      <vt:lpstr>Slide 3</vt:lpstr>
      <vt:lpstr>SmartPhone Vs. IPod</vt:lpstr>
      <vt:lpstr>Slide 5</vt:lpstr>
      <vt:lpstr>Number of Devices in Our Class</vt:lpstr>
      <vt:lpstr>Slide 7</vt:lpstr>
      <vt:lpstr>Total Number of Devices</vt:lpstr>
      <vt:lpstr>Slide 9</vt:lpstr>
      <vt:lpstr>Thank you  for listening!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Guest</cp:lastModifiedBy>
  <cp:revision>8</cp:revision>
  <dcterms:created xsi:type="dcterms:W3CDTF">2012-10-26T08:11:00Z</dcterms:created>
  <dcterms:modified xsi:type="dcterms:W3CDTF">2012-10-26T09:19:18Z</dcterms:modified>
</cp:coreProperties>
</file>