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3" r:id="rId9"/>
    <p:sldId id="264" r:id="rId10"/>
    <p:sldId id="269" r:id="rId11"/>
    <p:sldId id="265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 varScale="1">
        <p:scale>
          <a:sx n="102" d="100"/>
          <a:sy n="102" d="100"/>
        </p:scale>
        <p:origin x="-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4946-136A-4D1B-872E-0FD1061CFCB6}" type="datetimeFigureOut">
              <a:rPr lang="en-US" smtClean="0"/>
              <a:pPr/>
              <a:t>10/3/2012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F346-DE69-4D16-AA5F-93C1957C39D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1.xml"/><Relationship Id="rId18" Type="http://schemas.openxmlformats.org/officeDocument/2006/relationships/image" Target="../media/image9.jpeg"/><Relationship Id="rId3" Type="http://schemas.openxmlformats.org/officeDocument/2006/relationships/slide" Target="slide4.xml"/><Relationship Id="rId21" Type="http://schemas.openxmlformats.org/officeDocument/2006/relationships/slide" Target="slide13.xml"/><Relationship Id="rId7" Type="http://schemas.openxmlformats.org/officeDocument/2006/relationships/slide" Target="slide7.xml"/><Relationship Id="rId12" Type="http://schemas.openxmlformats.org/officeDocument/2006/relationships/image" Target="../media/image6.wmf"/><Relationship Id="rId17" Type="http://schemas.openxmlformats.org/officeDocument/2006/relationships/slide" Target="slide3.xml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5.xml"/><Relationship Id="rId10" Type="http://schemas.openxmlformats.org/officeDocument/2006/relationships/image" Target="../media/image5.png"/><Relationship Id="rId19" Type="http://schemas.openxmlformats.org/officeDocument/2006/relationships/slide" Target="slide12.xml"/><Relationship Id="rId4" Type="http://schemas.openxmlformats.org/officeDocument/2006/relationships/image" Target="../media/image2.wmf"/><Relationship Id="rId9" Type="http://schemas.openxmlformats.org/officeDocument/2006/relationships/slide" Target="slide8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 anchor="b"/>
          <a:lstStyle/>
          <a:p>
            <a:r>
              <a:rPr lang="en-CA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All About Me</a:t>
            </a:r>
            <a:endParaRPr lang="en-CA" b="1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/>
          <a:lstStyle/>
          <a:p>
            <a:r>
              <a:rPr lang="en-CA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Simi Chahal</a:t>
            </a:r>
            <a:endParaRPr lang="en-CA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Continued…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My favourite player is Sidney Crosby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Some other players I like: </a:t>
            </a:r>
          </a:p>
          <a:p>
            <a:pPr lvl="1"/>
            <a:r>
              <a:rPr lang="en-CA" dirty="0" err="1" smtClean="0">
                <a:solidFill>
                  <a:schemeClr val="bg2"/>
                </a:solidFill>
              </a:rPr>
              <a:t>Pavel</a:t>
            </a:r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err="1" smtClean="0">
                <a:solidFill>
                  <a:schemeClr val="bg2"/>
                </a:solidFill>
              </a:rPr>
              <a:t>Datsyuk</a:t>
            </a:r>
            <a:endParaRPr lang="en-CA" dirty="0" smtClean="0">
              <a:solidFill>
                <a:schemeClr val="bg2"/>
              </a:solidFill>
            </a:endParaRPr>
          </a:p>
          <a:p>
            <a:pPr lvl="1"/>
            <a:r>
              <a:rPr lang="en-CA" dirty="0" err="1" smtClean="0">
                <a:solidFill>
                  <a:schemeClr val="bg2"/>
                </a:solidFill>
              </a:rPr>
              <a:t>Henrik</a:t>
            </a:r>
            <a:r>
              <a:rPr lang="en-CA" dirty="0" smtClean="0">
                <a:solidFill>
                  <a:schemeClr val="bg2"/>
                </a:solidFill>
              </a:rPr>
              <a:t> Zetterberg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Jonathan </a:t>
            </a:r>
            <a:r>
              <a:rPr lang="en-CA" dirty="0" err="1" smtClean="0">
                <a:solidFill>
                  <a:schemeClr val="bg2"/>
                </a:solidFill>
              </a:rPr>
              <a:t>Towes</a:t>
            </a:r>
            <a:endParaRPr lang="en-CA" dirty="0" smtClean="0">
              <a:solidFill>
                <a:schemeClr val="bg2"/>
              </a:solidFill>
            </a:endParaRPr>
          </a:p>
          <a:p>
            <a:pPr lvl="1"/>
            <a:endParaRPr lang="en-CA" dirty="0" smtClean="0">
              <a:solidFill>
                <a:schemeClr val="bg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168352" cy="42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3456384" cy="24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Hobbies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I like to play the piano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I’m trying to learn guitar 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 like making beats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Skateboarding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Playing sports</a:t>
            </a:r>
          </a:p>
          <a:p>
            <a:endParaRPr lang="en-CA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715404" y="142852"/>
            <a:ext cx="428596" cy="42862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0506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84984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Movies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I have a lot of favourite movies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The </a:t>
            </a:r>
            <a:r>
              <a:rPr lang="en-CA" dirty="0" smtClean="0">
                <a:solidFill>
                  <a:schemeClr val="bg2"/>
                </a:solidFill>
              </a:rPr>
              <a:t>B</a:t>
            </a:r>
            <a:r>
              <a:rPr lang="en-CA" dirty="0" smtClean="0">
                <a:solidFill>
                  <a:schemeClr val="bg2"/>
                </a:solidFill>
              </a:rPr>
              <a:t>atman movies 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Genres: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Horror 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Action 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Comedy</a:t>
            </a: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25604" name="Picture 4" descr="http://i17.photobucket.com/albums/b79/HHNews/TDK_official_onesheet3-200bl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2696">
            <a:off x="6888154" y="99597"/>
            <a:ext cx="1699008" cy="2514030"/>
          </a:xfrm>
          <a:prstGeom prst="rect">
            <a:avLst/>
          </a:prstGeom>
          <a:noFill/>
        </p:spPr>
      </p:pic>
      <p:pic>
        <p:nvPicPr>
          <p:cNvPr id="25602" name="Picture 2" descr="http://www.wired.com/images_blogs/underwire/2012/07/TDK_P3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1995">
            <a:off x="6168073" y="2743911"/>
            <a:ext cx="2611260" cy="2089008"/>
          </a:xfrm>
          <a:prstGeom prst="rect">
            <a:avLst/>
          </a:prstGeom>
          <a:noFill/>
        </p:spPr>
      </p:pic>
      <p:pic>
        <p:nvPicPr>
          <p:cNvPr id="25606" name="Picture 6" descr="Scarface.jpg scare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69160"/>
            <a:ext cx="2428892" cy="1821669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35714">
            <a:off x="4526261" y="4275855"/>
            <a:ext cx="1666447" cy="24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T.V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bg1"/>
                </a:solidFill>
              </a:rPr>
              <a:t>Shows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Teen Wolf is my favourite </a:t>
            </a:r>
            <a:r>
              <a:rPr lang="en-CA" dirty="0" smtClean="0">
                <a:solidFill>
                  <a:schemeClr val="bg2"/>
                </a:solidFill>
              </a:rPr>
              <a:t/>
            </a:r>
            <a:br>
              <a:rPr lang="en-CA" dirty="0" smtClean="0">
                <a:solidFill>
                  <a:schemeClr val="bg2"/>
                </a:solidFill>
              </a:rPr>
            </a:br>
            <a:r>
              <a:rPr lang="en-CA" dirty="0" smtClean="0">
                <a:solidFill>
                  <a:schemeClr val="bg2"/>
                </a:solidFill>
              </a:rPr>
              <a:t>show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 also like: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The Simpsons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Family Guy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That 70’s Show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The Secret Circle</a:t>
            </a:r>
          </a:p>
        </p:txBody>
      </p:sp>
      <p:pic>
        <p:nvPicPr>
          <p:cNvPr id="24578" name="Picture 2" descr="http://collider.com/wp-content/uploads/teen-wolf-logo-600x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4614">
            <a:off x="6186633" y="553530"/>
            <a:ext cx="2729883" cy="1442288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it/archive/3/37/20110930231139!The_Secret_Circle.jpg"/>
          <p:cNvPicPr>
            <a:picLocks noChangeAspect="1" noChangeArrowheads="1"/>
          </p:cNvPicPr>
          <p:nvPr/>
        </p:nvPicPr>
        <p:blipFill>
          <a:blip r:embed="rId4" cstate="print"/>
          <a:srcRect l="9316" r="6114" b="6465"/>
          <a:stretch>
            <a:fillRect/>
          </a:stretch>
        </p:blipFill>
        <p:spPr bwMode="auto">
          <a:xfrm rot="296780">
            <a:off x="6213241" y="2084761"/>
            <a:ext cx="2286406" cy="1422426"/>
          </a:xfrm>
          <a:prstGeom prst="rect">
            <a:avLst/>
          </a:prstGeom>
          <a:noFill/>
        </p:spPr>
      </p:pic>
      <p:pic>
        <p:nvPicPr>
          <p:cNvPr id="24582" name="Picture 6" descr="http://i172.photobucket.com/albums/w34/jxmusicxk89/tania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5064">
            <a:off x="7508514" y="3407510"/>
            <a:ext cx="1512960" cy="1512960"/>
          </a:xfrm>
          <a:prstGeom prst="rect">
            <a:avLst/>
          </a:prstGeom>
          <a:noFill/>
        </p:spPr>
      </p:pic>
      <p:pic>
        <p:nvPicPr>
          <p:cNvPr id="24584" name="Picture 8" descr="http://images.buydvdau.com/Upload/uploadfiles/the%20simpsons1-23post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55459">
            <a:off x="5568146" y="3302072"/>
            <a:ext cx="1520829" cy="2146516"/>
          </a:xfrm>
          <a:prstGeom prst="rect">
            <a:avLst/>
          </a:prstGeom>
          <a:noFill/>
        </p:spPr>
      </p:pic>
      <p:pic>
        <p:nvPicPr>
          <p:cNvPr id="24586" name="Picture 10" descr="http://ecx.images-amazon.com/images/I/51WMN9MVV8L._SX500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298" y="5157192"/>
            <a:ext cx="2071702" cy="155377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6619" r="820" b="16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Thank You for Listening!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By: Simi </a:t>
            </a:r>
            <a:r>
              <a:rPr lang="en-CA" dirty="0" err="1" smtClean="0">
                <a:solidFill>
                  <a:schemeClr val="bg2"/>
                </a:solidFill>
              </a:rPr>
              <a:t>Chahal</a:t>
            </a:r>
            <a:endParaRPr lang="en-CA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Table of Contents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Birth</a:t>
            </a: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Family </a:t>
            </a: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Favourite Things</a:t>
            </a: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Favourite Foods</a:t>
            </a: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Music</a:t>
            </a: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Sports</a:t>
            </a:r>
            <a:endParaRPr lang="en-CA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Hockey</a:t>
            </a:r>
            <a:endParaRPr lang="en-CA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Hobbies</a:t>
            </a: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Movies</a:t>
            </a: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T.V Shows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pPr lvl="1"/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715404" y="142852"/>
            <a:ext cx="428596" cy="42862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C:\Documents and Settings\477347\Local Settings\Temporary Internet Files\Content.IE5\FQQ5FVQX\MC900419360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0600">
            <a:off x="1730079" y="2034861"/>
            <a:ext cx="505981" cy="436444"/>
          </a:xfrm>
          <a:prstGeom prst="rect">
            <a:avLst/>
          </a:prstGeom>
          <a:noFill/>
        </p:spPr>
      </p:pic>
      <p:pic>
        <p:nvPicPr>
          <p:cNvPr id="1029" name="Picture 5" descr="C:\Documents and Settings\477347\Local Settings\Temporary Internet Files\Content.IE5\5H8XJOTT\MC900410747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924944"/>
            <a:ext cx="498308" cy="500066"/>
          </a:xfrm>
          <a:prstGeom prst="rect">
            <a:avLst/>
          </a:prstGeom>
          <a:noFill/>
        </p:spPr>
      </p:pic>
      <p:pic>
        <p:nvPicPr>
          <p:cNvPr id="1030" name="Picture 6" descr="C:\Documents and Settings\477347\Local Settings\Temporary Internet Files\Content.IE5\O561ZSMQ\MC900441491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212976"/>
            <a:ext cx="432048" cy="432048"/>
          </a:xfrm>
          <a:prstGeom prst="rect">
            <a:avLst/>
          </a:prstGeom>
          <a:noFill/>
        </p:spPr>
      </p:pic>
      <p:pic>
        <p:nvPicPr>
          <p:cNvPr id="1044" name="Picture 20" descr="C:\Documents and Settings\477347\Local Settings\Temporary Internet Files\Content.IE5\TQFGGZD0\MC900433881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3645024"/>
            <a:ext cx="432048" cy="432048"/>
          </a:xfrm>
          <a:prstGeom prst="rect">
            <a:avLst/>
          </a:prstGeom>
          <a:noFill/>
        </p:spPr>
      </p:pic>
      <p:pic>
        <p:nvPicPr>
          <p:cNvPr id="1047" name="Picture 23" descr="C:\Documents and Settings\477347\Local Settings\Temporary Internet Files\Content.IE5\G4TE4AAF\MC900232222[1]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205587">
            <a:off x="1782534" y="4108186"/>
            <a:ext cx="473046" cy="356405"/>
          </a:xfrm>
          <a:prstGeom prst="rect">
            <a:avLst/>
          </a:prstGeom>
          <a:noFill/>
        </p:spPr>
      </p:pic>
      <p:pic>
        <p:nvPicPr>
          <p:cNvPr id="1049" name="Picture 25" descr="C:\Documents and Settings\477347\Local Settings\Temporary Internet Files\Content.IE5\O561ZSMQ\MC900441302[1]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954768">
            <a:off x="1854948" y="4023644"/>
            <a:ext cx="1014546" cy="1015441"/>
          </a:xfrm>
          <a:prstGeom prst="rect">
            <a:avLst/>
          </a:prstGeom>
          <a:noFill/>
        </p:spPr>
      </p:pic>
      <p:pic>
        <p:nvPicPr>
          <p:cNvPr id="1052" name="Picture 28" descr="C:\Documents and Settings\477347\Local Settings\Temporary Internet Files\Content.IE5\TQFGGZD0\MC900431592[1]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800" y="2420888"/>
            <a:ext cx="557096" cy="557096"/>
          </a:xfrm>
          <a:prstGeom prst="rect">
            <a:avLst/>
          </a:prstGeom>
          <a:noFill/>
        </p:spPr>
      </p:pic>
      <p:pic>
        <p:nvPicPr>
          <p:cNvPr id="1060" name="Picture 36" descr="http://www.dreamstime.com/pisces-sign-thumb5326530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 l="18708" r="15722"/>
          <a:stretch>
            <a:fillRect/>
          </a:stretch>
        </p:blipFill>
        <p:spPr bwMode="auto">
          <a:xfrm>
            <a:off x="1475656" y="1556792"/>
            <a:ext cx="432048" cy="439828"/>
          </a:xfrm>
          <a:prstGeom prst="rect">
            <a:avLst/>
          </a:prstGeom>
          <a:noFill/>
        </p:spPr>
      </p:pic>
      <p:pic>
        <p:nvPicPr>
          <p:cNvPr id="2053" name="Picture 5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869160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229201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0648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Birth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Peel Memorial Hospital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Brampton, ON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February 23, 1998 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I’m a Pisces  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I’m the youngest in my family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farm8.staticflickr.com/7192/6905040601_8062909fe4_z.jpg"/>
          <p:cNvPicPr>
            <a:picLocks noChangeAspect="1" noChangeArrowheads="1"/>
          </p:cNvPicPr>
          <p:nvPr/>
        </p:nvPicPr>
        <p:blipFill>
          <a:blip r:embed="rId3" cstate="print"/>
          <a:srcRect b="21528"/>
          <a:stretch>
            <a:fillRect/>
          </a:stretch>
        </p:blipFill>
        <p:spPr bwMode="auto">
          <a:xfrm rot="181011">
            <a:off x="5339678" y="1147144"/>
            <a:ext cx="3637772" cy="190456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429000"/>
            <a:ext cx="266429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Family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2"/>
                </a:solidFill>
              </a:rPr>
              <a:t>I have </a:t>
            </a:r>
            <a:r>
              <a:rPr lang="en-CA" dirty="0" smtClean="0">
                <a:solidFill>
                  <a:schemeClr val="bg2"/>
                </a:solidFill>
              </a:rPr>
              <a:t>two older brothers 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They’re fans of hockey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They play in a summer </a:t>
            </a:r>
            <a:r>
              <a:rPr lang="en-CA" dirty="0" smtClean="0">
                <a:solidFill>
                  <a:schemeClr val="bg2"/>
                </a:solidFill>
              </a:rPr>
              <a:t>league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My oldest brother is 24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The other one is 21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I’m close with my cousins</a:t>
            </a:r>
            <a:br>
              <a:rPr lang="en-CA" dirty="0" smtClean="0">
                <a:solidFill>
                  <a:schemeClr val="bg2"/>
                </a:solidFill>
              </a:rPr>
            </a:br>
            <a:endParaRPr lang="en-CA" dirty="0" smtClean="0">
              <a:solidFill>
                <a:schemeClr val="bg2"/>
              </a:solidFill>
            </a:endParaRPr>
          </a:p>
          <a:p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715404" y="142852"/>
            <a:ext cx="428596" cy="42862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770" y="4077071"/>
            <a:ext cx="3520523" cy="259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Favourite Things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CA" dirty="0" smtClean="0">
                <a:solidFill>
                  <a:schemeClr val="bg2"/>
                </a:solidFill>
              </a:rPr>
              <a:t>I love playing both PS3 and </a:t>
            </a:r>
            <a:br>
              <a:rPr lang="en-CA" dirty="0" smtClean="0">
                <a:solidFill>
                  <a:schemeClr val="bg2"/>
                </a:solidFill>
              </a:rPr>
            </a:br>
            <a:r>
              <a:rPr lang="en-CA" dirty="0" smtClean="0">
                <a:solidFill>
                  <a:schemeClr val="bg2"/>
                </a:solidFill>
              </a:rPr>
              <a:t>Xbox 360</a:t>
            </a:r>
          </a:p>
          <a:p>
            <a:pPr algn="r"/>
            <a:r>
              <a:rPr lang="en-CA" dirty="0" smtClean="0">
                <a:solidFill>
                  <a:schemeClr val="bg2"/>
                </a:solidFill>
              </a:rPr>
              <a:t>I’m always using my </a:t>
            </a:r>
            <a:r>
              <a:rPr lang="en-CA" dirty="0" err="1" smtClean="0">
                <a:solidFill>
                  <a:schemeClr val="bg2"/>
                </a:solidFill>
              </a:rPr>
              <a:t>Ipod</a:t>
            </a:r>
            <a:endParaRPr lang="en-CA" dirty="0" smtClean="0">
              <a:solidFill>
                <a:schemeClr val="bg2"/>
              </a:solidFill>
            </a:endParaRPr>
          </a:p>
          <a:p>
            <a:pPr algn="r"/>
            <a:r>
              <a:rPr lang="en-CA" dirty="0" smtClean="0">
                <a:solidFill>
                  <a:schemeClr val="bg2"/>
                </a:solidFill>
              </a:rPr>
              <a:t>My favourite game is NHL 13</a:t>
            </a:r>
          </a:p>
          <a:p>
            <a:pPr algn="r"/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715404" y="142852"/>
            <a:ext cx="428596" cy="42862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196" name="Picture 4" descr="http://firstsearchblue.com/wp-content/uploads/2011/02/best-ps3-g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4030">
            <a:off x="-141883" y="614553"/>
            <a:ext cx="2714644" cy="1698393"/>
          </a:xfrm>
          <a:prstGeom prst="rect">
            <a:avLst/>
          </a:prstGeom>
          <a:noFill/>
        </p:spPr>
      </p:pic>
      <p:pic>
        <p:nvPicPr>
          <p:cNvPr id="8194" name="Picture 2" descr="http://cdn.gamerant.com/wp-content/uploads/NHL-13-PS3-Box-Art.jpg"/>
          <p:cNvPicPr>
            <a:picLocks noChangeAspect="1" noChangeArrowheads="1"/>
          </p:cNvPicPr>
          <p:nvPr/>
        </p:nvPicPr>
        <p:blipFill>
          <a:blip r:embed="rId4" cstate="print"/>
          <a:srcRect l="4794" t="4646" r="6102" b="4019"/>
          <a:stretch>
            <a:fillRect/>
          </a:stretch>
        </p:blipFill>
        <p:spPr bwMode="auto">
          <a:xfrm rot="224745">
            <a:off x="1901360" y="1968093"/>
            <a:ext cx="1636814" cy="206380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2505139" cy="167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69752">
            <a:off x="-149005" y="2020363"/>
            <a:ext cx="2267744" cy="2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Favourite Foods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I love junk food!</a:t>
            </a:r>
          </a:p>
          <a:p>
            <a:pPr algn="ctr"/>
            <a:r>
              <a:rPr lang="en-CA" dirty="0" smtClean="0">
                <a:solidFill>
                  <a:schemeClr val="bg1"/>
                </a:solidFill>
              </a:rPr>
              <a:t>I like eating healthy as well</a:t>
            </a:r>
          </a:p>
          <a:p>
            <a:pPr algn="ctr"/>
            <a:r>
              <a:rPr lang="en-CA" dirty="0" smtClean="0">
                <a:solidFill>
                  <a:schemeClr val="bg1"/>
                </a:solidFill>
              </a:rPr>
              <a:t>I have too many favorite foods</a:t>
            </a:r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715404" y="142852"/>
            <a:ext cx="428596" cy="42862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810">
            <a:off x="6548835" y="4844939"/>
            <a:ext cx="2477775" cy="184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3341">
            <a:off x="-42592" y="775851"/>
            <a:ext cx="24867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3203848" cy="212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7837">
            <a:off x="4550700" y="3627221"/>
            <a:ext cx="2534206" cy="16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Music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I love music!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Favourite Genres: Pop, Alternative and Hip-Hop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Some favourite artists: 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Ed </a:t>
            </a:r>
            <a:r>
              <a:rPr lang="en-CA" dirty="0" err="1" smtClean="0">
                <a:solidFill>
                  <a:schemeClr val="bg2"/>
                </a:solidFill>
              </a:rPr>
              <a:t>Sheeran</a:t>
            </a:r>
            <a:endParaRPr lang="en-CA" dirty="0" smtClean="0">
              <a:solidFill>
                <a:schemeClr val="bg2"/>
              </a:solidFill>
            </a:endParaRP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Eminem</a:t>
            </a:r>
            <a:endParaRPr lang="en-CA" dirty="0" smtClean="0">
              <a:solidFill>
                <a:schemeClr val="bg2"/>
              </a:solidFill>
            </a:endParaRP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Justin </a:t>
            </a:r>
            <a:r>
              <a:rPr lang="en-CA" dirty="0" err="1" smtClean="0">
                <a:solidFill>
                  <a:schemeClr val="bg2"/>
                </a:solidFill>
              </a:rPr>
              <a:t>Bieber</a:t>
            </a:r>
            <a:endParaRPr lang="en-CA" dirty="0" smtClean="0">
              <a:solidFill>
                <a:schemeClr val="bg2"/>
              </a:solidFill>
            </a:endParaRP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smtClean="0">
                <a:solidFill>
                  <a:schemeClr val="bg2"/>
                </a:solidFill>
              </a:rPr>
              <a:t>Adele</a:t>
            </a:r>
          </a:p>
          <a:p>
            <a:pPr lvl="1"/>
            <a:endParaRPr lang="en-CA" dirty="0" smtClean="0">
              <a:solidFill>
                <a:schemeClr val="bg2"/>
              </a:solidFill>
            </a:endParaRPr>
          </a:p>
          <a:p>
            <a:pPr lvl="1"/>
            <a:endParaRPr lang="en-CA" dirty="0" smtClean="0">
              <a:solidFill>
                <a:schemeClr val="bg2"/>
              </a:solidFill>
            </a:endParaRP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715404" y="142852"/>
            <a:ext cx="428596" cy="42862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2807" r="12774"/>
          <a:stretch>
            <a:fillRect/>
          </a:stretch>
        </p:blipFill>
        <p:spPr bwMode="auto">
          <a:xfrm>
            <a:off x="6839744" y="3645024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20171" t="17929" r="15956"/>
          <a:stretch>
            <a:fillRect/>
          </a:stretch>
        </p:blipFill>
        <p:spPr bwMode="auto">
          <a:xfrm>
            <a:off x="4860032" y="3140968"/>
            <a:ext cx="1872208" cy="3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Sports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Always play soccer with my friends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Favourite teams: Portugal and Real Madrid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Favourite Player: Cristiano Ronaldo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 watch UFC </a:t>
            </a:r>
          </a:p>
          <a:p>
            <a:endParaRPr lang="en-CA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715404" y="142852"/>
            <a:ext cx="428596" cy="42862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http://upload.wikimedia.org/wikipedia/mn/a/aa/РеалМадри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4478">
            <a:off x="74141" y="4644622"/>
            <a:ext cx="1465463" cy="2095011"/>
          </a:xfrm>
          <a:prstGeom prst="rect">
            <a:avLst/>
          </a:prstGeom>
          <a:noFill/>
        </p:spPr>
      </p:pic>
      <p:pic>
        <p:nvPicPr>
          <p:cNvPr id="4102" name="Picture 6" descr="http://www.portuguesefutebol.com/images/Team%20Logos/fp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2057">
            <a:off x="1195060" y="4041720"/>
            <a:ext cx="1571636" cy="2086841"/>
          </a:xfrm>
          <a:prstGeom prst="rect">
            <a:avLst/>
          </a:prstGeom>
          <a:noFill/>
        </p:spPr>
      </p:pic>
      <p:pic>
        <p:nvPicPr>
          <p:cNvPr id="7" name="Picture 4" descr="http://www.mmalinker.com/wiki/images/5/5f/Ufc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2665">
            <a:off x="5903021" y="3693508"/>
            <a:ext cx="3263710" cy="1982561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 r="15707"/>
          <a:stretch>
            <a:fillRect/>
          </a:stretch>
        </p:blipFill>
        <p:spPr bwMode="auto">
          <a:xfrm>
            <a:off x="3131840" y="4696024"/>
            <a:ext cx="2736304" cy="21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ctoriaville.eu/pic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06482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Hockey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My favorite team is the Detroit</a:t>
            </a:r>
            <a:br>
              <a:rPr lang="en-CA" dirty="0" smtClean="0">
                <a:solidFill>
                  <a:schemeClr val="bg2"/>
                </a:solidFill>
              </a:rPr>
            </a:br>
            <a:r>
              <a:rPr lang="en-CA" dirty="0" smtClean="0">
                <a:solidFill>
                  <a:schemeClr val="bg2"/>
                </a:solidFill>
              </a:rPr>
              <a:t>Red Wings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 like the: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Pittsburgh </a:t>
            </a:r>
            <a:r>
              <a:rPr lang="en-CA" dirty="0" smtClean="0">
                <a:solidFill>
                  <a:schemeClr val="bg2"/>
                </a:solidFill>
              </a:rPr>
              <a:t>Penguins</a:t>
            </a:r>
            <a:endParaRPr lang="en-CA" dirty="0" smtClean="0">
              <a:solidFill>
                <a:schemeClr val="bg2"/>
              </a:solidFill>
            </a:endParaRP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L.A Kings</a:t>
            </a:r>
          </a:p>
          <a:p>
            <a:pPr lvl="1"/>
            <a:r>
              <a:rPr lang="en-CA" dirty="0" smtClean="0">
                <a:solidFill>
                  <a:schemeClr val="bg2"/>
                </a:solidFill>
              </a:rPr>
              <a:t>New York </a:t>
            </a:r>
            <a:r>
              <a:rPr lang="en-CA" dirty="0" smtClean="0">
                <a:solidFill>
                  <a:schemeClr val="bg2"/>
                </a:solidFill>
              </a:rPr>
              <a:t>Rangers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 like playing outside with my </a:t>
            </a:r>
            <a:br>
              <a:rPr lang="en-CA" dirty="0" smtClean="0">
                <a:solidFill>
                  <a:schemeClr val="bg2"/>
                </a:solidFill>
              </a:rPr>
            </a:br>
            <a:r>
              <a:rPr lang="en-CA" dirty="0" smtClean="0">
                <a:solidFill>
                  <a:schemeClr val="bg2"/>
                </a:solidFill>
              </a:rPr>
              <a:t>brothers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 like playing NHL 13 with my brothers</a:t>
            </a:r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715404" y="142852"/>
            <a:ext cx="428596" cy="42862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http://www.flagkingsports.com/fks_shop/images/Detroit%20Red%20Wings%20-%20Flag%203x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1895">
            <a:off x="6396576" y="1423479"/>
            <a:ext cx="1739643" cy="118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distilleryimage1.s3.amazonaws.com/77a74ae08a6611e180d51231380fcd7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564904"/>
            <a:ext cx="150019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://distilleryimage4.s3.amazonaws.com/c60a16d6aab911e19894123138140d8c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1667">
            <a:off x="6397714" y="3814555"/>
            <a:ext cx="1455949" cy="145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http://cdn-android.apptap.com/img/407/com.handmark.mpp.nyrangers/2862442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16821">
            <a:off x="7622828" y="5142192"/>
            <a:ext cx="1392156" cy="1392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223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All About Me</vt:lpstr>
      <vt:lpstr>Table of Contents</vt:lpstr>
      <vt:lpstr>Birth</vt:lpstr>
      <vt:lpstr>Family</vt:lpstr>
      <vt:lpstr>Favourite Things</vt:lpstr>
      <vt:lpstr>Favourite Foods</vt:lpstr>
      <vt:lpstr>Music</vt:lpstr>
      <vt:lpstr>Sports</vt:lpstr>
      <vt:lpstr>Hockey</vt:lpstr>
      <vt:lpstr>Continued…</vt:lpstr>
      <vt:lpstr>Hobbies</vt:lpstr>
      <vt:lpstr>Movies</vt:lpstr>
      <vt:lpstr>T.V Shows</vt:lpstr>
      <vt:lpstr>Thank You for Listening!</vt:lpstr>
    </vt:vector>
  </TitlesOfParts>
  <Company>Peel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Peel District School Board</dc:creator>
  <cp:lastModifiedBy>Guest</cp:lastModifiedBy>
  <cp:revision>45</cp:revision>
  <dcterms:created xsi:type="dcterms:W3CDTF">2012-09-27T18:29:10Z</dcterms:created>
  <dcterms:modified xsi:type="dcterms:W3CDTF">2012-10-04T09:31:27Z</dcterms:modified>
</cp:coreProperties>
</file>